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60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CrowdSense: Real-Time Train Rush Detection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Crowdsourced Passenger Input System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by: Aditya Lande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506849"/>
            <a:ext cx="7853839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CrowdSense: A Smarter Commute for All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081" y="1935123"/>
            <a:ext cx="78538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CrowdSense offers an innovative and practical approach to a common urban challenge, proving the power of crowdsourcing for public good.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5081" y="2732008"/>
            <a:ext cx="3834765" cy="2698671"/>
          </a:xfrm>
          <a:prstGeom prst="roundRect">
            <a:avLst>
              <a:gd name="adj" fmla="val 28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37009" y="2923937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8C98C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052" y="3075980"/>
            <a:ext cx="248722" cy="24872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7009" y="3661172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Cost-Effective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837009" y="4059555"/>
            <a:ext cx="345090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Utilizes user-generated data, eliminating the need for expensive sensors or satellite infrastructure.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664154" y="2732008"/>
            <a:ext cx="3834765" cy="2698671"/>
          </a:xfrm>
          <a:prstGeom prst="roundRect">
            <a:avLst>
              <a:gd name="adj" fmla="val 28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56083" y="2923937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8C98C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8126" y="3075980"/>
            <a:ext cx="248722" cy="2487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56083" y="3661172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Planning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4856083" y="4059555"/>
            <a:ext cx="345090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Empowers commuters to plan their travel more efficiently, reducing stress and improving their daily experience.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081" y="5614988"/>
            <a:ext cx="7853839" cy="2109073"/>
          </a:xfrm>
          <a:prstGeom prst="roundRect">
            <a:avLst>
              <a:gd name="adj" fmla="val 3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37009" y="5806916"/>
            <a:ext cx="552926" cy="552926"/>
          </a:xfrm>
          <a:prstGeom prst="roundRect">
            <a:avLst>
              <a:gd name="adj" fmla="val 16535821"/>
            </a:avLst>
          </a:prstGeom>
          <a:solidFill>
            <a:srgbClr val="8C98C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052" y="5958959"/>
            <a:ext cx="248722" cy="2487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7009" y="6544151"/>
            <a:ext cx="230397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Strong Application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837009" y="6942534"/>
            <a:ext cx="746998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Demonstrates a robust blend of practical utility and sound technical understanding in its design.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44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858" y="485180"/>
            <a:ext cx="7909084" cy="110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Unseen Challenge: Mumbai's Crowded Trains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3858" y="1852493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0998" y="1852493"/>
            <a:ext cx="91440" cy="1344454"/>
          </a:xfrm>
          <a:prstGeom prst="roundRect">
            <a:avLst>
              <a:gd name="adj" fmla="val 81044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6371630" y="2051685"/>
            <a:ext cx="2349460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Unpredictable Crowds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71630" y="2433161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Mumbai's local trains face daily, unpredictable rush levels, making daily commutes a significant challenge.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3858" y="337327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0998" y="3373279"/>
            <a:ext cx="91440" cy="1344454"/>
          </a:xfrm>
          <a:prstGeom prst="roundRect">
            <a:avLst>
              <a:gd name="adj" fmla="val 81044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6371630" y="3572470"/>
            <a:ext cx="246268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Lack of Real-Time Data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371630" y="395394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Passengers currently lack any real-time visibility into the current crowding status of a train before it arrives.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3858" y="4894064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0998" y="4894064"/>
            <a:ext cx="91440" cy="1344454"/>
          </a:xfrm>
          <a:prstGeom prst="roundRect">
            <a:avLst>
              <a:gd name="adj" fmla="val 81044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630" y="5093256"/>
            <a:ext cx="275141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Limited App Functionality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1630" y="5474732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Existing transport applications fail to provide crucial coach-level or even station-level congestion insights.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3858" y="641484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80998" y="6414849"/>
            <a:ext cx="91440" cy="1344454"/>
          </a:xfrm>
          <a:prstGeom prst="roundRect">
            <a:avLst>
              <a:gd name="adj" fmla="val 81044"/>
            </a:avLst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6371630" y="6614041"/>
            <a:ext cx="300347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Need for Low-Cost Solutions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371630" y="699551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There's a critical need for an affordable system that can deliver real-time rush data without requiring expensive hardware or complex satellite tracking.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43" y="887968"/>
            <a:ext cx="7761327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CrowdSense: Our Innovative Solution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243" y="1692950"/>
            <a:ext cx="696277" cy="1281589"/>
          </a:xfrm>
          <a:prstGeom prst="roundRect">
            <a:avLst>
              <a:gd name="adj" fmla="val 36001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6770" y="2170509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79590" y="1867019"/>
            <a:ext cx="245411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Simple Passenger Input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79590" y="2243495"/>
            <a:ext cx="70551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user-friendly mobile app enables passengers to quickly submit a "Yes" or "No" to indicate if their train is crowded.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243" y="3148608"/>
            <a:ext cx="696277" cy="1281589"/>
          </a:xfrm>
          <a:prstGeom prst="roundRect">
            <a:avLst>
              <a:gd name="adj" fmla="val 36001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6770" y="3626168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479590" y="3322677"/>
            <a:ext cx="2175867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Dynamic Rush Score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479590" y="3699153"/>
            <a:ext cx="70551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intelligently calculates a "Rush Score" based on the aggregated total of user votes, providing an accurate measure of crowd density.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243" y="4604266"/>
            <a:ext cx="696277" cy="1281589"/>
          </a:xfrm>
          <a:prstGeom prst="roundRect">
            <a:avLst>
              <a:gd name="adj" fmla="val 36001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6770" y="5081826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479590" y="4778335"/>
            <a:ext cx="2175867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Intuitive Visual Cues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479590" y="5154811"/>
            <a:ext cx="70551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app visually represents crowding with a clear Green, Yellow, or Red indicator for each train and time slot.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243" y="6059924"/>
            <a:ext cx="696277" cy="1281589"/>
          </a:xfrm>
          <a:prstGeom prst="roundRect">
            <a:avLst>
              <a:gd name="adj" fmla="val 36001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6770" y="6537484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479590" y="6233993"/>
            <a:ext cx="2605087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Crowdsourced Efficiency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479590" y="6610469"/>
            <a:ext cx="7055168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Operating entirely on crowdsourced passenger input ensures a low-cost, low-complexity solution without the need for expensive infrastructure.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713065"/>
            <a:ext cx="12562165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CrowdSense Workflow: From Vote to Visualization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23" y="1705570"/>
            <a:ext cx="968454" cy="11621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39873" y="1899166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Select Route &amp; Time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39873" y="2318028"/>
            <a:ext cx="1211270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Users first select their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Station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Direction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and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Time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of travel within the app.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23" y="2867739"/>
            <a:ext cx="968454" cy="11621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39873" y="3061335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Submit Rush Status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39873" y="3480197"/>
            <a:ext cx="1211270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simple tap allows users to submit their real-time "Yes" (crowded) or "No" (not crowded) vote.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23" y="4029908"/>
            <a:ext cx="968454" cy="11621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39873" y="4223504"/>
            <a:ext cx="274915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Data Storage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39873" y="4642366"/>
            <a:ext cx="1211270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submitted vote is instantly stored in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Firebase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ensuring data is available for immediate processing.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23" y="5192078"/>
            <a:ext cx="968454" cy="11621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39873" y="5385673"/>
            <a:ext cx="2677358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Rush Score Calculation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39873" y="5804535"/>
            <a:ext cx="1211270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automatically calculates the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Rush Score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(Yes Votes / Total Votes), providing a quantitative measure.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23" y="6354247"/>
            <a:ext cx="968454" cy="11621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39873" y="6547842"/>
            <a:ext cx="242113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Crowd Level Display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39873" y="6966704"/>
            <a:ext cx="1211270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app then displays the current crowd level using a clear, color-coded indicator for easy interpretation.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376"/>
            <a:ext cx="10676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Decoding the Rush: Our Indicator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17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CrowdSense app provides an intuitive visual guide to train crowding, making it easy for commuters to understand conditions at a glance.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2739"/>
            <a:ext cx="13042821" cy="2707243"/>
          </a:xfrm>
          <a:prstGeom prst="roundRect">
            <a:avLst>
              <a:gd name="adj" fmla="val 35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70359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653" y="301406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Rush Score &lt; 0.3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077" y="3014067"/>
            <a:ext cx="38803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🟢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Low Rush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3014067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Comfortable travel, plenty of space.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83581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653" y="402728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0.3 – 0.7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077" y="4027289"/>
            <a:ext cx="38803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🟡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Medium Rush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4027289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Moderate crowding, standing room available.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96803"/>
            <a:ext cx="1302627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653" y="504051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&gt; 0.7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077" y="5040511"/>
            <a:ext cx="3880366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🔴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High Rush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504051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Very crowded, limited space.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825133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028224" y="6059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028224" y="65499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Easy to understand and use for all passengers.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5825133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5451396" y="6059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451396" y="65499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updates immediately as votes come in.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0133" y="5825133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874568" y="60595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Scalable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9874568" y="654998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Handles increasing user base and data volume effortlessly.</a:t>
            </a:r>
            <a:endParaRPr lang="en-US" sz="1750" dirty="0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7824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856" y="441484"/>
            <a:ext cx="7156132" cy="501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Under the Hood: System Architecture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1856" y="1183838"/>
            <a:ext cx="802028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CrowdSense leverages modern, efficient technologies to deliver a seamless user experience and robust data processing.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1878330"/>
            <a:ext cx="7476053" cy="5768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10443" y="4289325"/>
            <a:ext cx="1303886" cy="89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Rush Detection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5193128" y="6070740"/>
            <a:ext cx="1939763" cy="59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Input: Passenger Votes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193128" y="6751834"/>
            <a:ext cx="1939763" cy="47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Y/N crowd indicators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143660" y="4162613"/>
            <a:ext cx="1982166" cy="596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Output: Heatmap &amp; Colors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143660" y="4843708"/>
            <a:ext cx="1982166" cy="47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Live rush visualization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959914" y="6070740"/>
            <a:ext cx="1939763" cy="59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Processing: Rush Score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959914" y="6751834"/>
            <a:ext cx="1939763" cy="47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calculation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98781" y="4271270"/>
            <a:ext cx="1982166" cy="59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Backend: Firebase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5998781" y="4952366"/>
            <a:ext cx="1982166" cy="23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Firestore data store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3528818" y="2283639"/>
            <a:ext cx="1992766" cy="59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Frontend: Mobile App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3528818" y="2964734"/>
            <a:ext cx="1992766" cy="23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Flutter / React Native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561856" y="7827050"/>
            <a:ext cx="8020288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architecture ensures rapid data flow and reliable performance, crucial for real-time applications in dynamic environments.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468" y="732711"/>
            <a:ext cx="7677864" cy="130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Foundation: Database Structure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9468" y="2355890"/>
            <a:ext cx="767786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Firebase Firestore database is designed for efficiency, real-time updates, and scalability, perfectly suited for dynamic crowdsourcing.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9468" y="3261598"/>
            <a:ext cx="7677864" cy="2659380"/>
          </a:xfrm>
          <a:prstGeom prst="roundRect">
            <a:avLst>
              <a:gd name="adj" fmla="val 3308"/>
            </a:avLst>
          </a:prstGeom>
          <a:solidFill>
            <a:srgbClr val="151B33"/>
          </a:solidFill>
          <a:ln/>
        </p:spPr>
      </p:sp>
      <p:sp>
        <p:nvSpPr>
          <p:cNvPr id="6" name="Shape 3"/>
          <p:cNvSpPr/>
          <p:nvPr/>
        </p:nvSpPr>
        <p:spPr>
          <a:xfrm>
            <a:off x="6209109" y="3261598"/>
            <a:ext cx="7698581" cy="2659380"/>
          </a:xfrm>
          <a:prstGeom prst="roundRect">
            <a:avLst>
              <a:gd name="adj" fmla="val 1182"/>
            </a:avLst>
          </a:prstGeom>
          <a:solidFill>
            <a:srgbClr val="151B33"/>
          </a:solidFill>
          <a:ln/>
        </p:spPr>
      </p:sp>
      <p:sp>
        <p:nvSpPr>
          <p:cNvPr id="7" name="Text 4"/>
          <p:cNvSpPr/>
          <p:nvPr/>
        </p:nvSpPr>
        <p:spPr>
          <a:xfrm>
            <a:off x="6418540" y="3418642"/>
            <a:ext cx="7279719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trainRush /
└── stationName /
    └── up /
        └── 10:00 AM /
            ├── yes: 12
            └── no: 5
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19468" y="6156603"/>
            <a:ext cx="7677864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structure is incredibly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lightweight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and supports </a:t>
            </a: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updates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ensuring passengers always see the most current information. Each station has entries for different directions (e.g., "up" or "down") and time slots, further broken down by "yes" and "no" votes.</a:t>
            </a:r>
            <a:endParaRPr lang="en-US" sz="1600" dirty="0"/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2519"/>
            <a:ext cx="10815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Empowering Commuters: Core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4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CrowdSense is built with practical features designed to enhance the daily commute and provide reliable crowd information.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4588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Submit Rush Status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Simple "YES/NO" input for quick, on-the-go crowd reporting.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24588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Indicators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updates on train crowd levels using a color-coded system.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24588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Station Visualization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870960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View crowding across different stations and specific time slots.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413296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547955"/>
            <a:ext cx="3052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Anti-spam Mechanism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603837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data integrity with a "one vote per user per 10 minutes" rule.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413296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5479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Optional: Image AI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6038374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Future add-on for image-based crowd detection to supplement votes.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552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5429" y="2507337"/>
            <a:ext cx="8945999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Beyond Today: Future Scope &amp; Enhancements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5429" y="3267670"/>
            <a:ext cx="1347954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CrowdSense has significant potential for growth, integrating advanced technologies to offer an even more comprehensive solution.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822008" y="4126587"/>
            <a:ext cx="6410920" cy="164306"/>
          </a:xfrm>
          <a:prstGeom prst="roundRect">
            <a:avLst>
              <a:gd name="adj" fmla="val 420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5429" y="3962162"/>
            <a:ext cx="493157" cy="493157"/>
          </a:xfrm>
          <a:prstGeom prst="roundRect">
            <a:avLst>
              <a:gd name="adj" fmla="val 927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659" y="4085511"/>
            <a:ext cx="246578" cy="2465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735" y="4619625"/>
            <a:ext cx="205525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Image Analysis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9735" y="4975027"/>
            <a:ext cx="6329005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 AI to automatically analyze uploaded passenger images for crowd density, complementing manual inputs.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7643932" y="3880009"/>
            <a:ext cx="6410920" cy="164306"/>
          </a:xfrm>
          <a:prstGeom prst="roundRect">
            <a:avLst>
              <a:gd name="adj" fmla="val 420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397353" y="3715583"/>
            <a:ext cx="493157" cy="493157"/>
          </a:xfrm>
          <a:prstGeom prst="roundRect">
            <a:avLst>
              <a:gd name="adj" fmla="val 927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0583" y="3838932"/>
            <a:ext cx="246578" cy="24657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61659" y="4373047"/>
            <a:ext cx="2193488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Predictive Forecasting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561659" y="4728448"/>
            <a:ext cx="6329005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algorithms to predict future crowd levels based on historical data patterns and real-time trends.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822008" y="6240661"/>
            <a:ext cx="6410920" cy="164306"/>
          </a:xfrm>
          <a:prstGeom prst="roundRect">
            <a:avLst>
              <a:gd name="adj" fmla="val 420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575429" y="6076236"/>
            <a:ext cx="493157" cy="493157"/>
          </a:xfrm>
          <a:prstGeom prst="roundRect">
            <a:avLst>
              <a:gd name="adj" fmla="val 927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8659" y="6199584"/>
            <a:ext cx="246578" cy="24657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9735" y="6733699"/>
            <a:ext cx="205525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API Integration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39735" y="7089100"/>
            <a:ext cx="6329005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 with official railway APIs to pull live train timings, enhancing accuracy and user convenience.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7643932" y="5994083"/>
            <a:ext cx="6410920" cy="164306"/>
          </a:xfrm>
          <a:prstGeom prst="roundRect">
            <a:avLst>
              <a:gd name="adj" fmla="val 420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7397353" y="5829657"/>
            <a:ext cx="493157" cy="493157"/>
          </a:xfrm>
          <a:prstGeom prst="roundRect">
            <a:avLst>
              <a:gd name="adj" fmla="val 9270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0583" y="5953006"/>
            <a:ext cx="246578" cy="24657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61659" y="6487120"/>
            <a:ext cx="251364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Travel Recommendations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561659" y="6842522"/>
            <a:ext cx="6329005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 personalized suggestions for less-crowded alternative routes or travel times.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915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Arial</vt:lpstr>
      <vt:lpstr>Fraunces Medium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Dark</dc:creator>
  <cp:lastModifiedBy>Aditya Lande</cp:lastModifiedBy>
  <cp:revision>2</cp:revision>
  <dcterms:created xsi:type="dcterms:W3CDTF">2025-12-05T02:28:35Z</dcterms:created>
  <dcterms:modified xsi:type="dcterms:W3CDTF">2025-12-06T14:27:36Z</dcterms:modified>
</cp:coreProperties>
</file>